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6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70"/>
  </p:normalViewPr>
  <p:slideViewPr>
    <p:cSldViewPr snapToGrid="0" snapToObjects="1">
      <p:cViewPr varScale="1">
        <p:scale>
          <a:sx n="115" d="100"/>
          <a:sy n="115" d="100"/>
        </p:scale>
        <p:origin x="47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A25FD-F3B9-A64A-9B01-0FCE142C6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2FE1B7-4F55-3641-9B38-E2FCB6231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C0075-F644-DB4E-97FE-B3FE7F9A0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CBC62-CA15-5F43-991D-8A51B680C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1F5D5-B9CB-1645-9F68-898B045BD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784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34FC5-F71A-D246-AB4E-3D2B295C9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0AA06E-B84B-3048-873A-E8DCD28B51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FFC71-04B2-8545-8BEA-28A692686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85E16-2EBD-7F4B-8FE4-BDF7C64EC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77338-2DDF-CF44-A126-7976B6BF8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348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B97AC3-6F25-7D4E-ABD8-CF3B51ECF8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EBF5EA-C820-CE43-9803-107DE33A60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85A39-8161-AC42-9965-CA9C0F8F1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C24B8-B0E2-6345-8339-506A3034E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4BD3F-258A-7E4A-B598-8A942299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070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E825-0DD9-434E-AAA0-A7F16D1CC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8E965-00EA-DD4A-8769-25637C9B7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9A243-FE1B-0A4F-9322-3651A1BE4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14E93-140F-E34B-BE96-2E382217B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0D9273-35A9-1A45-896F-47314E3CB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30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D5BA-0E7B-FD47-80DA-5D91D61B9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7D9BF9-EB28-0B44-B591-C393676FF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BE8E-E9B3-5441-8F6B-40F93AB65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05738-D338-5843-BF24-D8FC7F780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EA345-02B9-3D47-BD69-F6AD66178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53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A73CE-A2D9-8B45-BFE9-7EA3AA0BE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5A52C-E958-C74F-826F-927A3DBEA4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92B238-594C-8A4E-8C7D-B40B20059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5E481-588E-9648-8FE3-385C71C4D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D0E7-70D1-DF45-B652-96E8B4301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C86A70-7485-5945-9F30-CEB6A1DBB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690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C5318-B483-AC42-9DC6-3F707A7CA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11E019-7E20-764E-BAB1-E587AE0C7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5E33B8-814A-AD4F-B37D-BFAC3DCBE1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39DC53-9D84-ED45-9043-31200E1864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FB5589-2E57-A04F-86E2-B24E6A9180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523F1F-0347-2E47-962C-BCC6EFDAE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95D438-5F8E-5B40-A990-2FBBDC664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8A8396-B38D-484E-905D-0E71A2765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065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A3290-1604-B14A-AC12-D0D4E3848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88E371-9FFC-9240-8DF6-249DB4243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9E0957-4163-7744-80D9-5A813AC5B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046B74-C52B-614E-9061-EF49F5852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2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A4C900-2F86-3E46-9869-57CE7792D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D42512-CBB7-A348-AC07-FA37A2D7A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B82F9-B8E9-6344-96A6-F0ED6749B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25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F643-D5F7-1840-BE8B-8647C833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73ACF-518C-3541-B181-9320DA599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4F2C59-6B12-504D-B892-479DFD4591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97B57-16D4-4444-B0D1-D8F97026D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3AFF42-ED58-5F4E-B676-3C0AA92B0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9CBF7A-D76B-EF41-BDF1-0053BFDA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29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AE75D-FE17-2C47-9BE7-3A5C4E40A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A0117D-8CE7-A948-9045-6C2E5B2151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3E220-8AD7-2E41-B73B-8673F21EB4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1C571-1B58-B946-B53A-6DCC8E48A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A43155-AC2E-EE49-8BEA-3E6C9DB4C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B4DE3-5B31-ED48-A4AE-6EB145C20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02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8FFB54-3143-524A-BC7E-4D985E030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62E464-3D06-9043-8388-D1233D529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AC96F-DF55-A143-A36A-F241B73885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3C805-4B12-9E4B-B6D6-3EECA09F070F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A9F94-6A32-AA41-97DF-4EC4173BE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03265-0EF1-AE49-8DCF-FA8667E3EE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AE949-4A51-0443-A216-037597F3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7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9AB719-8362-CB4F-A6F7-24493BF7F5B1}"/>
              </a:ext>
            </a:extLst>
          </p:cNvPr>
          <p:cNvSpPr txBox="1"/>
          <p:nvPr/>
        </p:nvSpPr>
        <p:spPr>
          <a:xfrm>
            <a:off x="2890981" y="443093"/>
            <a:ext cx="58038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BAO thin film cathode @220 mA discharge current</a:t>
            </a:r>
          </a:p>
          <a:p>
            <a:r>
              <a:rPr lang="en-US" dirty="0"/>
              <a:t>From top to bottom: each curve represents cathode heating</a:t>
            </a:r>
          </a:p>
          <a:p>
            <a:r>
              <a:rPr lang="en-US" dirty="0"/>
              <a:t>Current levels @ 0 mA, 100 mA, 200 mA and 300 mA.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215206-E598-AF4F-8591-1A18BB338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063750"/>
            <a:ext cx="45720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376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7CA53C-8222-0344-89B5-DD1B885A4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063750"/>
            <a:ext cx="4572000" cy="273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F2A4CC-E3F9-974C-98D7-CE38F9282745}"/>
              </a:ext>
            </a:extLst>
          </p:cNvPr>
          <p:cNvSpPr txBox="1"/>
          <p:nvPr/>
        </p:nvSpPr>
        <p:spPr>
          <a:xfrm>
            <a:off x="8009263" y="1156771"/>
            <a:ext cx="2150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BAO </a:t>
            </a:r>
            <a:r>
              <a:rPr lang="en-US" dirty="0" err="1"/>
              <a:t>thinfilm</a:t>
            </a:r>
            <a:r>
              <a:rPr lang="en-US" dirty="0"/>
              <a:t> 180 mA</a:t>
            </a:r>
          </a:p>
        </p:txBody>
      </p:sp>
    </p:spTree>
    <p:extLst>
      <p:ext uri="{BB962C8B-B14F-4D97-AF65-F5344CB8AC3E}">
        <p14:creationId xmlns:p14="http://schemas.microsoft.com/office/powerpoint/2010/main" val="617698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E2E0DF-2137-A04C-9553-24A09EEAE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063750"/>
            <a:ext cx="4572000" cy="273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5FB114-E7C3-5240-B1CD-4C254DBD8E4B}"/>
              </a:ext>
            </a:extLst>
          </p:cNvPr>
          <p:cNvSpPr txBox="1"/>
          <p:nvPr/>
        </p:nvSpPr>
        <p:spPr>
          <a:xfrm>
            <a:off x="8009263" y="1156771"/>
            <a:ext cx="2150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BAO </a:t>
            </a:r>
            <a:r>
              <a:rPr lang="en-US" dirty="0" err="1"/>
              <a:t>thinfilm</a:t>
            </a:r>
            <a:r>
              <a:rPr lang="en-US" dirty="0"/>
              <a:t> 140 mA</a:t>
            </a:r>
          </a:p>
        </p:txBody>
      </p:sp>
    </p:spTree>
    <p:extLst>
      <p:ext uri="{BB962C8B-B14F-4D97-AF65-F5344CB8AC3E}">
        <p14:creationId xmlns:p14="http://schemas.microsoft.com/office/powerpoint/2010/main" val="2781627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718F62-A09B-0545-84FF-957C6EE2C5A1}"/>
              </a:ext>
            </a:extLst>
          </p:cNvPr>
          <p:cNvSpPr txBox="1"/>
          <p:nvPr/>
        </p:nvSpPr>
        <p:spPr>
          <a:xfrm>
            <a:off x="8009263" y="1156771"/>
            <a:ext cx="2150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BAO </a:t>
            </a:r>
            <a:r>
              <a:rPr lang="en-US" dirty="0" err="1"/>
              <a:t>thinfilm</a:t>
            </a:r>
            <a:r>
              <a:rPr lang="en-US" dirty="0"/>
              <a:t> 100 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89E7D0-5448-9B49-A8AE-FC4E6FF27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063750"/>
            <a:ext cx="45720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5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46</Words>
  <Application>Microsoft Macintosh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Jin, Feng</dc:creator>
  <cp:lastModifiedBy>Jin, Feng</cp:lastModifiedBy>
  <cp:revision>5</cp:revision>
  <dcterms:created xsi:type="dcterms:W3CDTF">2021-05-20T15:36:49Z</dcterms:created>
  <dcterms:modified xsi:type="dcterms:W3CDTF">2021-05-21T19:06:11Z</dcterms:modified>
</cp:coreProperties>
</file>

<file path=docProps/thumbnail.jpeg>
</file>